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2:02.6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3:03.3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3:10.5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3:13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3:20.4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3:22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2: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2:22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2:29.4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2:32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2:41.2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2:42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2:53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3:01.1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560DC-D34C-50C9-05C0-FD08351E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F49B05-AB04-4A57-5580-4976134D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8D66-80C5-4B0C-9275-9E9A293248C7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BFC23A-44C5-D1D3-5D95-222BAFA3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76346C-3121-B454-9176-1FC363BB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60C8-733C-4263-BAE8-39ED0866E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45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92E5C9-2200-B68E-4126-221CADA7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BA7F84-D58B-A453-6F0C-9A3ED26F5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25C902-BFB4-C024-80C2-970808199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8D66-80C5-4B0C-9275-9E9A293248C7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43BFA4-6989-ECF7-3E41-C5FB274CD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76A8F2-C9C4-BDF8-D004-BF3B2F017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60C8-733C-4263-BAE8-39ED0866E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3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13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4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6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8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9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1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26E339-C6D3-D864-EBE2-9A3114DB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838CDE-C1E2-BD44-890F-9FA9CAEA8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2D59D223-902A-9422-E4BC-C4080F2845C8}"/>
                  </a:ext>
                </a:extLst>
              </p14:cNvPr>
              <p14:cNvContentPartPr/>
              <p14:nvPr/>
            </p14:nvContentPartPr>
            <p14:xfrm>
              <a:off x="11216983" y="6563385"/>
              <a:ext cx="36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2D59D223-902A-9422-E4BC-C4080F2845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3983" y="650074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41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213901-C059-8A6B-1B34-DC522A58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EF12CB-59F4-103A-9AF4-C1642E1879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A9111F7D-820D-170F-3695-1E26F5177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1049" y="6335163"/>
            <a:ext cx="304800" cy="30480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E27825FC-6781-7015-BC06-E94903F925DD}"/>
              </a:ext>
            </a:extLst>
          </p:cNvPr>
          <p:cNvGrpSpPr/>
          <p:nvPr/>
        </p:nvGrpSpPr>
        <p:grpSpPr>
          <a:xfrm>
            <a:off x="11189983" y="6545385"/>
            <a:ext cx="72360" cy="360"/>
            <a:chOff x="11189983" y="6545385"/>
            <a:chExt cx="72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A4F9A8B2-335A-BDFF-B69A-1E4125EB5F34}"/>
                    </a:ext>
                  </a:extLst>
                </p14:cNvPr>
                <p14:cNvContentPartPr/>
                <p14:nvPr/>
              </p14:nvContentPartPr>
              <p14:xfrm>
                <a:off x="11261983" y="6545385"/>
                <a:ext cx="360" cy="360"/>
              </p14:xfrm>
            </p:contentPart>
          </mc:Choice>
          <mc:Fallback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A4F9A8B2-335A-BDFF-B69A-1E4125EB5F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99343" y="64823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188CE02C-6B8B-C357-C466-FEA0AA822A00}"/>
                    </a:ext>
                  </a:extLst>
                </p14:cNvPr>
                <p14:cNvContentPartPr/>
                <p14:nvPr/>
              </p14:nvContentPartPr>
              <p14:xfrm>
                <a:off x="11189983" y="6545385"/>
                <a:ext cx="360" cy="360"/>
              </p14:xfrm>
            </p:contentPart>
          </mc:Choice>
          <mc:Fallback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188CE02C-6B8B-C357-C466-FEA0AA822A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26983" y="64823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41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3FDC24-87F5-D307-36EB-CA8C471E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B0080A-21E8-43D1-731D-02B58C30369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40A5C3C1-F422-0E61-BE06-14A17B3E1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9445" y="6470965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0B3EA5AB-E7C3-03D8-7B15-DA5F617F2018}"/>
                  </a:ext>
                </a:extLst>
              </p14:cNvPr>
              <p14:cNvContentPartPr/>
              <p14:nvPr/>
            </p14:nvContentPartPr>
            <p14:xfrm>
              <a:off x="11216983" y="6554385"/>
              <a:ext cx="180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0B3EA5AB-E7C3-03D8-7B15-DA5F617F20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53983" y="6491385"/>
                <a:ext cx="12744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0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FB17BC-4A2E-E571-C37B-9E3391AB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CF956F-42C5-A2FE-E96E-92832CAB61B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D4DB9EA5-2AE4-39D5-A6D6-C96AE9436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153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AAB2FE-7479-9B63-91FC-CA467172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AA3B6F-1E1D-7ED6-92FF-8BE3CFDF8BD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BAB910B3-50AB-5110-DE74-1DA4ADDAD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263" y="6054505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BC5A2338-9F3C-B456-47CF-3816A09FD8B9}"/>
                  </a:ext>
                </a:extLst>
              </p14:cNvPr>
              <p14:cNvContentPartPr/>
              <p14:nvPr/>
            </p14:nvContentPartPr>
            <p14:xfrm>
              <a:off x="11225983" y="655438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BC5A2338-9F3C-B456-47CF-3816A09FD8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2983" y="6491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5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A2AFB3-82E2-4C2E-7FB1-A4F4E0D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AD2E20-7846-14AD-C48E-591D97EA50D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36D065A6-8580-AA3E-6050-A0AEA54CD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4467" y="6480018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CB0657C0-0C84-FC9F-05EF-5638EB4A3883}"/>
                  </a:ext>
                </a:extLst>
              </p14:cNvPr>
              <p14:cNvContentPartPr/>
              <p14:nvPr/>
            </p14:nvContentPartPr>
            <p14:xfrm>
              <a:off x="10863823" y="654538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CB0657C0-0C84-FC9F-05EF-5638EB4A38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00823" y="64823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FDEDD274-CF0B-087B-CB66-220587317C41}"/>
                  </a:ext>
                </a:extLst>
              </p14:cNvPr>
              <p14:cNvContentPartPr/>
              <p14:nvPr/>
            </p14:nvContentPartPr>
            <p14:xfrm>
              <a:off x="11207623" y="6554385"/>
              <a:ext cx="360" cy="36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FDEDD274-CF0B-087B-CB66-220587317C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44983" y="6491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7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F453AD-66A1-5249-14E9-A4213349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CA68E5-68E6-9064-0241-B88F07F466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62A59E9F-D438-B84E-EDB7-E52274EA2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7842" y="6480018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831F688C-5422-7DBE-EDC6-89B0F2FDCDEB}"/>
                  </a:ext>
                </a:extLst>
              </p14:cNvPr>
              <p14:cNvContentPartPr/>
              <p14:nvPr/>
            </p14:nvContentPartPr>
            <p14:xfrm>
              <a:off x="10881823" y="656338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831F688C-5422-7DBE-EDC6-89B0F2FDCD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19183" y="65007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CFAA0CDB-CC37-E386-AAD5-6C6DFA02AB59}"/>
                  </a:ext>
                </a:extLst>
              </p14:cNvPr>
              <p14:cNvContentPartPr/>
              <p14:nvPr/>
            </p14:nvContentPartPr>
            <p14:xfrm>
              <a:off x="11225983" y="6554385"/>
              <a:ext cx="360" cy="36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CFAA0CDB-CC37-E386-AAD5-6C6DFA02AB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2983" y="6491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6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06A2E2C-599B-17C3-A206-23E024DD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D60A1E-7574-CB8D-B9F3-371ABF8C747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0323F9CB-94E8-575D-9EB6-34B1DEA93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9568" y="6461911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84C3A573-528B-11BA-B027-F00E02BCFB70}"/>
                  </a:ext>
                </a:extLst>
              </p14:cNvPr>
              <p14:cNvContentPartPr/>
              <p14:nvPr/>
            </p14:nvContentPartPr>
            <p14:xfrm>
              <a:off x="11253343" y="655438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84C3A573-528B-11BA-B027-F00E02BCFB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90343" y="6491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5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FF808C5-9F65-9BBF-67B7-6DE8FDFF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8FC512-2F65-8EDD-D5CB-7EDFC21A934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7D0D1119-4A24-69D3-1547-EE4C9958F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7842" y="6553200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F838E95C-BD26-2A0F-C51F-BFCC9C55537E}"/>
                  </a:ext>
                </a:extLst>
              </p14:cNvPr>
              <p14:cNvContentPartPr/>
              <p14:nvPr/>
            </p14:nvContentPartPr>
            <p14:xfrm>
              <a:off x="10827463" y="655438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F838E95C-BD26-2A0F-C51F-BFCC9C5553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64823" y="64913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1D1BBB10-6D88-3C3E-1C2F-D3DBB16F4655}"/>
                  </a:ext>
                </a:extLst>
              </p14:cNvPr>
              <p14:cNvContentPartPr/>
              <p14:nvPr/>
            </p14:nvContentPartPr>
            <p14:xfrm>
              <a:off x="11225983" y="6545385"/>
              <a:ext cx="360" cy="36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1D1BBB10-6D88-3C3E-1C2F-D3DBB16F46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2983" y="6482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8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E89CDC-65BA-B9F3-E98E-02FF8525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1DED79-51BC-847E-25B7-63EF9CC000D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lifantje in het bos">
            <a:hlinkClick r:id="" action="ppaction://media"/>
            <a:extLst>
              <a:ext uri="{FF2B5EF4-FFF2-40B4-BE49-F238E27FC236}">
                <a16:creationId xmlns:a16="http://schemas.microsoft.com/office/drawing/2014/main" id="{6C8DE330-6AAB-ACB8-237D-395FD2395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0682" y="6553200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E356C169-6006-521F-7AB1-E3367EBBDBED}"/>
                  </a:ext>
                </a:extLst>
              </p14:cNvPr>
              <p14:cNvContentPartPr/>
              <p14:nvPr/>
            </p14:nvContentPartPr>
            <p14:xfrm>
              <a:off x="10873183" y="640030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E356C169-6006-521F-7AB1-E3367EBBDB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10183" y="63373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F13CF513-7FD9-7263-01A8-A3EECD948947}"/>
                  </a:ext>
                </a:extLst>
              </p14:cNvPr>
              <p14:cNvContentPartPr/>
              <p14:nvPr/>
            </p14:nvContentPartPr>
            <p14:xfrm>
              <a:off x="11225983" y="6545385"/>
              <a:ext cx="360" cy="36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F13CF513-7FD9-7263-01A8-A3EECD9489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2983" y="6482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Breedbeeld</PresentationFormat>
  <Paragraphs>0</Paragraphs>
  <Slides>10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</dc:creator>
  <cp:lastModifiedBy>Phillip</cp:lastModifiedBy>
  <cp:revision>3</cp:revision>
  <dcterms:created xsi:type="dcterms:W3CDTF">2023-11-16T13:53:45Z</dcterms:created>
  <dcterms:modified xsi:type="dcterms:W3CDTF">2023-11-16T14:55:33Z</dcterms:modified>
</cp:coreProperties>
</file>